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7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560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CAF62DF-62A6-4307-AE37-DDF8AC5AB0B8}" type="datetimeFigureOut">
              <a:rPr lang="en-GB" smtClean="0"/>
              <a:t>18/10/2011</a:t>
            </a:fld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E0E6838-7D48-440F-8056-411838D87B55}" type="slidenum">
              <a:rPr lang="en-GB" smtClean="0"/>
              <a:t>‹#›</a:t>
            </a:fld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62DF-62A6-4307-AE37-DDF8AC5AB0B8}" type="datetimeFigureOut">
              <a:rPr lang="en-GB" smtClean="0"/>
              <a:t>18/10/2011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6838-7D48-440F-8056-411838D87B5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62DF-62A6-4307-AE37-DDF8AC5AB0B8}" type="datetimeFigureOut">
              <a:rPr lang="en-GB" smtClean="0"/>
              <a:t>18/10/2011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6838-7D48-440F-8056-411838D87B5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62DF-62A6-4307-AE37-DDF8AC5AB0B8}" type="datetimeFigureOut">
              <a:rPr lang="en-GB" smtClean="0"/>
              <a:t>18/10/2011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6838-7D48-440F-8056-411838D87B5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62DF-62A6-4307-AE37-DDF8AC5AB0B8}" type="datetimeFigureOut">
              <a:rPr lang="en-GB" smtClean="0"/>
              <a:t>18/10/2011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6838-7D48-440F-8056-411838D87B5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62DF-62A6-4307-AE37-DDF8AC5AB0B8}" type="datetimeFigureOut">
              <a:rPr lang="en-GB" smtClean="0"/>
              <a:t>18/10/2011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6838-7D48-440F-8056-411838D87B5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62DF-62A6-4307-AE37-DDF8AC5AB0B8}" type="datetimeFigureOut">
              <a:rPr lang="en-GB" smtClean="0"/>
              <a:t>18/10/2011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6838-7D48-440F-8056-411838D87B5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62DF-62A6-4307-AE37-DDF8AC5AB0B8}" type="datetimeFigureOut">
              <a:rPr lang="en-GB" smtClean="0"/>
              <a:t>18/10/2011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6838-7D48-440F-8056-411838D87B5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62DF-62A6-4307-AE37-DDF8AC5AB0B8}" type="datetimeFigureOut">
              <a:rPr lang="en-GB" smtClean="0"/>
              <a:t>18/10/2011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6838-7D48-440F-8056-411838D87B5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62DF-62A6-4307-AE37-DDF8AC5AB0B8}" type="datetimeFigureOut">
              <a:rPr lang="en-GB" smtClean="0"/>
              <a:t>18/10/2011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6838-7D48-440F-8056-411838D87B55}" type="slidenum">
              <a:rPr lang="en-GB" smtClean="0"/>
              <a:t>‹#›</a:t>
            </a:fld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62DF-62A6-4307-AE37-DDF8AC5AB0B8}" type="datetimeFigureOut">
              <a:rPr lang="en-GB" smtClean="0"/>
              <a:t>18/10/2011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6838-7D48-440F-8056-411838D87B5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CAF62DF-62A6-4307-AE37-DDF8AC5AB0B8}" type="datetimeFigureOut">
              <a:rPr lang="en-GB" smtClean="0"/>
              <a:t>18/10/2011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E0E6838-7D48-440F-8056-411838D87B5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sl-lab.com/trip1/trip1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feature=player_embedded&amp;v=vA3OuEd4e1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feature=player_embedded&amp;v=qq7qZrXYtv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19</a:t>
            </a:r>
            <a:r>
              <a:rPr lang="en-GB" baseline="30000" dirty="0" smtClean="0"/>
              <a:t>th</a:t>
            </a:r>
            <a:r>
              <a:rPr lang="en-GB" dirty="0" smtClean="0"/>
              <a:t> October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Listening B2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505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/>
              <a:t>Objective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420888"/>
            <a:ext cx="6777317" cy="3508977"/>
          </a:xfrm>
        </p:spPr>
        <p:txBody>
          <a:bodyPr/>
          <a:lstStyle/>
          <a:p>
            <a:r>
              <a:rPr lang="en-GB" dirty="0" smtClean="0"/>
              <a:t>Listening the  text “</a:t>
            </a:r>
            <a:r>
              <a:rPr lang="en-GB" b="1" dirty="0"/>
              <a:t>Vacation </a:t>
            </a:r>
            <a:r>
              <a:rPr lang="en-GB" b="1" dirty="0" smtClean="0"/>
              <a:t>plans</a:t>
            </a:r>
            <a:r>
              <a:rPr lang="en-GB" dirty="0" smtClean="0"/>
              <a:t>” &amp; “</a:t>
            </a:r>
            <a:r>
              <a:rPr lang="en-GB" b="1" dirty="0"/>
              <a:t>New York Tourist </a:t>
            </a:r>
            <a:r>
              <a:rPr lang="en-GB" b="1" dirty="0" smtClean="0"/>
              <a:t>Attractions” </a:t>
            </a:r>
            <a:r>
              <a:rPr lang="en-GB" dirty="0" smtClean="0"/>
              <a:t>the students will perform multiple choice activities</a:t>
            </a:r>
          </a:p>
          <a:p>
            <a:r>
              <a:rPr lang="en-GB" dirty="0" smtClean="0"/>
              <a:t>Listening the  song the students will perform  gap filling activity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339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Vacation plans (01:49)</a:t>
            </a:r>
          </a:p>
          <a:p>
            <a:r>
              <a:rPr lang="en-GB" dirty="0" smtClean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www.esl-lab.com/trip1/trip1.htm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430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New York Tourist Attractions (1:35)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http://www.youtube.com/watch?feature=player_embedded&amp;v=vA3OuEd4e1c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21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Imagine (3:51)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www.youtube.com/watch?feature=player_embedded&amp;v=qq7qZrXYtvk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129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84</TotalTime>
  <Words>61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19th October</vt:lpstr>
      <vt:lpstr>Objective</vt:lpstr>
      <vt:lpstr>PowerPoint Presentation</vt:lpstr>
      <vt:lpstr>New York Tourist Attractions (1:35)</vt:lpstr>
      <vt:lpstr>Imagine (3:51)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Laima</dc:creator>
  <cp:lastModifiedBy>Laima</cp:lastModifiedBy>
  <cp:revision>7</cp:revision>
  <dcterms:created xsi:type="dcterms:W3CDTF">2011-10-18T15:34:22Z</dcterms:created>
  <dcterms:modified xsi:type="dcterms:W3CDTF">2011-10-18T17:02:55Z</dcterms:modified>
</cp:coreProperties>
</file>